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62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Hella ingredients</a:t>
            </a:r>
            <a:br>
              <a:rPr lang="en-US" dirty="0"/>
            </a:br>
            <a:r>
              <a:rPr lang="en-US" sz="1800" dirty="0"/>
              <a:t>Meal Generator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Leah Rogers, Liam Slyne, Jia Lin, Robert Renecker</a:t>
            </a:r>
          </a:p>
        </p:txBody>
      </p:sp>
    </p:spTree>
    <p:extLst>
      <p:ext uri="{BB962C8B-B14F-4D97-AF65-F5344CB8AC3E}">
        <p14:creationId xmlns:p14="http://schemas.microsoft.com/office/powerpoint/2010/main" val="74544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277" y="2309308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Code Editing</a:t>
            </a:r>
          </a:p>
        </p:txBody>
      </p:sp>
    </p:spTree>
    <p:extLst>
      <p:ext uri="{BB962C8B-B14F-4D97-AF65-F5344CB8AC3E}">
        <p14:creationId xmlns:p14="http://schemas.microsoft.com/office/powerpoint/2010/main" val="12438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27" y="2166935"/>
            <a:ext cx="2571750" cy="2524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958" y="2166935"/>
            <a:ext cx="2618387" cy="2524125"/>
          </a:xfrm>
          <a:prstGeom prst="rect">
            <a:avLst/>
          </a:prstGeom>
        </p:spPr>
      </p:pic>
      <p:sp>
        <p:nvSpPr>
          <p:cNvPr id="17" name="Freeform: Shape 16"/>
          <p:cNvSpPr/>
          <p:nvPr/>
        </p:nvSpPr>
        <p:spPr>
          <a:xfrm>
            <a:off x="4884958" y="4795750"/>
            <a:ext cx="2119369" cy="258183"/>
          </a:xfrm>
          <a:custGeom>
            <a:avLst/>
            <a:gdLst>
              <a:gd name="connsiteX0" fmla="*/ 1976830 w 2119369"/>
              <a:gd name="connsiteY0" fmla="*/ 0 h 258183"/>
              <a:gd name="connsiteX1" fmla="*/ 2010478 w 2119369"/>
              <a:gd name="connsiteY1" fmla="*/ 98618 h 258183"/>
              <a:gd name="connsiteX2" fmla="*/ 2119369 w 2119369"/>
              <a:gd name="connsiteY2" fmla="*/ 98617 h 258183"/>
              <a:gd name="connsiteX3" fmla="*/ 2031274 w 2119369"/>
              <a:gd name="connsiteY3" fmla="*/ 159566 h 258183"/>
              <a:gd name="connsiteX4" fmla="*/ 2064924 w 2119369"/>
              <a:gd name="connsiteY4" fmla="*/ 258183 h 258183"/>
              <a:gd name="connsiteX5" fmla="*/ 1976830 w 2119369"/>
              <a:gd name="connsiteY5" fmla="*/ 197234 h 258183"/>
              <a:gd name="connsiteX6" fmla="*/ 1888736 w 2119369"/>
              <a:gd name="connsiteY6" fmla="*/ 258183 h 258183"/>
              <a:gd name="connsiteX7" fmla="*/ 1922386 w 2119369"/>
              <a:gd name="connsiteY7" fmla="*/ 159566 h 258183"/>
              <a:gd name="connsiteX8" fmla="*/ 1834291 w 2119369"/>
              <a:gd name="connsiteY8" fmla="*/ 98617 h 258183"/>
              <a:gd name="connsiteX9" fmla="*/ 1943182 w 2119369"/>
              <a:gd name="connsiteY9" fmla="*/ 98618 h 258183"/>
              <a:gd name="connsiteX10" fmla="*/ 1532404 w 2119369"/>
              <a:gd name="connsiteY10" fmla="*/ 0 h 258183"/>
              <a:gd name="connsiteX11" fmla="*/ 1566052 w 2119369"/>
              <a:gd name="connsiteY11" fmla="*/ 98618 h 258183"/>
              <a:gd name="connsiteX12" fmla="*/ 1674943 w 2119369"/>
              <a:gd name="connsiteY12" fmla="*/ 98617 h 258183"/>
              <a:gd name="connsiteX13" fmla="*/ 1586848 w 2119369"/>
              <a:gd name="connsiteY13" fmla="*/ 159566 h 258183"/>
              <a:gd name="connsiteX14" fmla="*/ 1620498 w 2119369"/>
              <a:gd name="connsiteY14" fmla="*/ 258183 h 258183"/>
              <a:gd name="connsiteX15" fmla="*/ 1532404 w 2119369"/>
              <a:gd name="connsiteY15" fmla="*/ 197234 h 258183"/>
              <a:gd name="connsiteX16" fmla="*/ 1444310 w 2119369"/>
              <a:gd name="connsiteY16" fmla="*/ 258183 h 258183"/>
              <a:gd name="connsiteX17" fmla="*/ 1477960 w 2119369"/>
              <a:gd name="connsiteY17" fmla="*/ 159566 h 258183"/>
              <a:gd name="connsiteX18" fmla="*/ 1389865 w 2119369"/>
              <a:gd name="connsiteY18" fmla="*/ 98617 h 258183"/>
              <a:gd name="connsiteX19" fmla="*/ 1498756 w 2119369"/>
              <a:gd name="connsiteY19" fmla="*/ 98618 h 258183"/>
              <a:gd name="connsiteX20" fmla="*/ 1068817 w 2119369"/>
              <a:gd name="connsiteY20" fmla="*/ 0 h 258183"/>
              <a:gd name="connsiteX21" fmla="*/ 1102465 w 2119369"/>
              <a:gd name="connsiteY21" fmla="*/ 98618 h 258183"/>
              <a:gd name="connsiteX22" fmla="*/ 1211356 w 2119369"/>
              <a:gd name="connsiteY22" fmla="*/ 98617 h 258183"/>
              <a:gd name="connsiteX23" fmla="*/ 1123261 w 2119369"/>
              <a:gd name="connsiteY23" fmla="*/ 159566 h 258183"/>
              <a:gd name="connsiteX24" fmla="*/ 1156911 w 2119369"/>
              <a:gd name="connsiteY24" fmla="*/ 258183 h 258183"/>
              <a:gd name="connsiteX25" fmla="*/ 1068817 w 2119369"/>
              <a:gd name="connsiteY25" fmla="*/ 197234 h 258183"/>
              <a:gd name="connsiteX26" fmla="*/ 980723 w 2119369"/>
              <a:gd name="connsiteY26" fmla="*/ 258183 h 258183"/>
              <a:gd name="connsiteX27" fmla="*/ 1014373 w 2119369"/>
              <a:gd name="connsiteY27" fmla="*/ 159566 h 258183"/>
              <a:gd name="connsiteX28" fmla="*/ 926278 w 2119369"/>
              <a:gd name="connsiteY28" fmla="*/ 98617 h 258183"/>
              <a:gd name="connsiteX29" fmla="*/ 1035169 w 2119369"/>
              <a:gd name="connsiteY29" fmla="*/ 98618 h 258183"/>
              <a:gd name="connsiteX30" fmla="*/ 605230 w 2119369"/>
              <a:gd name="connsiteY30" fmla="*/ 0 h 258183"/>
              <a:gd name="connsiteX31" fmla="*/ 638878 w 2119369"/>
              <a:gd name="connsiteY31" fmla="*/ 98618 h 258183"/>
              <a:gd name="connsiteX32" fmla="*/ 747769 w 2119369"/>
              <a:gd name="connsiteY32" fmla="*/ 98617 h 258183"/>
              <a:gd name="connsiteX33" fmla="*/ 659674 w 2119369"/>
              <a:gd name="connsiteY33" fmla="*/ 159566 h 258183"/>
              <a:gd name="connsiteX34" fmla="*/ 693324 w 2119369"/>
              <a:gd name="connsiteY34" fmla="*/ 258183 h 258183"/>
              <a:gd name="connsiteX35" fmla="*/ 605230 w 2119369"/>
              <a:gd name="connsiteY35" fmla="*/ 197234 h 258183"/>
              <a:gd name="connsiteX36" fmla="*/ 517136 w 2119369"/>
              <a:gd name="connsiteY36" fmla="*/ 258183 h 258183"/>
              <a:gd name="connsiteX37" fmla="*/ 550786 w 2119369"/>
              <a:gd name="connsiteY37" fmla="*/ 159566 h 258183"/>
              <a:gd name="connsiteX38" fmla="*/ 462691 w 2119369"/>
              <a:gd name="connsiteY38" fmla="*/ 98617 h 258183"/>
              <a:gd name="connsiteX39" fmla="*/ 571582 w 2119369"/>
              <a:gd name="connsiteY39" fmla="*/ 98618 h 258183"/>
              <a:gd name="connsiteX40" fmla="*/ 142539 w 2119369"/>
              <a:gd name="connsiteY40" fmla="*/ 0 h 258183"/>
              <a:gd name="connsiteX41" fmla="*/ 176187 w 2119369"/>
              <a:gd name="connsiteY41" fmla="*/ 98618 h 258183"/>
              <a:gd name="connsiteX42" fmla="*/ 285078 w 2119369"/>
              <a:gd name="connsiteY42" fmla="*/ 98617 h 258183"/>
              <a:gd name="connsiteX43" fmla="*/ 196983 w 2119369"/>
              <a:gd name="connsiteY43" fmla="*/ 159566 h 258183"/>
              <a:gd name="connsiteX44" fmla="*/ 230633 w 2119369"/>
              <a:gd name="connsiteY44" fmla="*/ 258183 h 258183"/>
              <a:gd name="connsiteX45" fmla="*/ 142539 w 2119369"/>
              <a:gd name="connsiteY45" fmla="*/ 197234 h 258183"/>
              <a:gd name="connsiteX46" fmla="*/ 54445 w 2119369"/>
              <a:gd name="connsiteY46" fmla="*/ 258183 h 258183"/>
              <a:gd name="connsiteX47" fmla="*/ 88095 w 2119369"/>
              <a:gd name="connsiteY47" fmla="*/ 159566 h 258183"/>
              <a:gd name="connsiteX48" fmla="*/ 0 w 2119369"/>
              <a:gd name="connsiteY48" fmla="*/ 98617 h 258183"/>
              <a:gd name="connsiteX49" fmla="*/ 108891 w 2119369"/>
              <a:gd name="connsiteY49" fmla="*/ 98618 h 25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19369" h="258183">
                <a:moveTo>
                  <a:pt x="1976830" y="0"/>
                </a:moveTo>
                <a:lnTo>
                  <a:pt x="2010478" y="98618"/>
                </a:lnTo>
                <a:lnTo>
                  <a:pt x="2119369" y="98617"/>
                </a:lnTo>
                <a:lnTo>
                  <a:pt x="2031274" y="159566"/>
                </a:lnTo>
                <a:lnTo>
                  <a:pt x="2064924" y="258183"/>
                </a:lnTo>
                <a:lnTo>
                  <a:pt x="1976830" y="197234"/>
                </a:lnTo>
                <a:lnTo>
                  <a:pt x="1888736" y="258183"/>
                </a:lnTo>
                <a:lnTo>
                  <a:pt x="1922386" y="159566"/>
                </a:lnTo>
                <a:lnTo>
                  <a:pt x="1834291" y="98617"/>
                </a:lnTo>
                <a:lnTo>
                  <a:pt x="1943182" y="98618"/>
                </a:lnTo>
                <a:close/>
                <a:moveTo>
                  <a:pt x="1532404" y="0"/>
                </a:moveTo>
                <a:lnTo>
                  <a:pt x="1566052" y="98618"/>
                </a:lnTo>
                <a:lnTo>
                  <a:pt x="1674943" y="98617"/>
                </a:lnTo>
                <a:lnTo>
                  <a:pt x="1586848" y="159566"/>
                </a:lnTo>
                <a:lnTo>
                  <a:pt x="1620498" y="258183"/>
                </a:lnTo>
                <a:lnTo>
                  <a:pt x="1532404" y="197234"/>
                </a:lnTo>
                <a:lnTo>
                  <a:pt x="1444310" y="258183"/>
                </a:lnTo>
                <a:lnTo>
                  <a:pt x="1477960" y="159566"/>
                </a:lnTo>
                <a:lnTo>
                  <a:pt x="1389865" y="98617"/>
                </a:lnTo>
                <a:lnTo>
                  <a:pt x="1498756" y="98618"/>
                </a:lnTo>
                <a:close/>
                <a:moveTo>
                  <a:pt x="1068817" y="0"/>
                </a:moveTo>
                <a:lnTo>
                  <a:pt x="1102465" y="98618"/>
                </a:lnTo>
                <a:lnTo>
                  <a:pt x="1211356" y="98617"/>
                </a:lnTo>
                <a:lnTo>
                  <a:pt x="1123261" y="159566"/>
                </a:lnTo>
                <a:lnTo>
                  <a:pt x="1156911" y="258183"/>
                </a:lnTo>
                <a:lnTo>
                  <a:pt x="1068817" y="197234"/>
                </a:lnTo>
                <a:lnTo>
                  <a:pt x="980723" y="258183"/>
                </a:lnTo>
                <a:lnTo>
                  <a:pt x="1014373" y="159566"/>
                </a:lnTo>
                <a:lnTo>
                  <a:pt x="926278" y="98617"/>
                </a:lnTo>
                <a:lnTo>
                  <a:pt x="1035169" y="98618"/>
                </a:lnTo>
                <a:close/>
                <a:moveTo>
                  <a:pt x="605230" y="0"/>
                </a:moveTo>
                <a:lnTo>
                  <a:pt x="638878" y="98618"/>
                </a:lnTo>
                <a:lnTo>
                  <a:pt x="747769" y="98617"/>
                </a:lnTo>
                <a:lnTo>
                  <a:pt x="659674" y="159566"/>
                </a:lnTo>
                <a:lnTo>
                  <a:pt x="693324" y="258183"/>
                </a:lnTo>
                <a:lnTo>
                  <a:pt x="605230" y="197234"/>
                </a:lnTo>
                <a:lnTo>
                  <a:pt x="517136" y="258183"/>
                </a:lnTo>
                <a:lnTo>
                  <a:pt x="550786" y="159566"/>
                </a:lnTo>
                <a:lnTo>
                  <a:pt x="462691" y="98617"/>
                </a:lnTo>
                <a:lnTo>
                  <a:pt x="571582" y="98618"/>
                </a:lnTo>
                <a:close/>
                <a:moveTo>
                  <a:pt x="142539" y="0"/>
                </a:moveTo>
                <a:lnTo>
                  <a:pt x="176187" y="98618"/>
                </a:lnTo>
                <a:lnTo>
                  <a:pt x="285078" y="98617"/>
                </a:lnTo>
                <a:lnTo>
                  <a:pt x="196983" y="159566"/>
                </a:lnTo>
                <a:lnTo>
                  <a:pt x="230633" y="258183"/>
                </a:lnTo>
                <a:lnTo>
                  <a:pt x="142539" y="197234"/>
                </a:lnTo>
                <a:lnTo>
                  <a:pt x="54445" y="258183"/>
                </a:lnTo>
                <a:lnTo>
                  <a:pt x="88095" y="159566"/>
                </a:lnTo>
                <a:lnTo>
                  <a:pt x="0" y="98617"/>
                </a:lnTo>
                <a:lnTo>
                  <a:pt x="108891" y="98618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/>
          <p:cNvSpPr/>
          <p:nvPr/>
        </p:nvSpPr>
        <p:spPr>
          <a:xfrm>
            <a:off x="1043469" y="4795750"/>
            <a:ext cx="2119369" cy="258183"/>
          </a:xfrm>
          <a:custGeom>
            <a:avLst/>
            <a:gdLst>
              <a:gd name="connsiteX0" fmla="*/ 1976830 w 2119369"/>
              <a:gd name="connsiteY0" fmla="*/ 0 h 258183"/>
              <a:gd name="connsiteX1" fmla="*/ 2010478 w 2119369"/>
              <a:gd name="connsiteY1" fmla="*/ 98618 h 258183"/>
              <a:gd name="connsiteX2" fmla="*/ 2119369 w 2119369"/>
              <a:gd name="connsiteY2" fmla="*/ 98617 h 258183"/>
              <a:gd name="connsiteX3" fmla="*/ 2031274 w 2119369"/>
              <a:gd name="connsiteY3" fmla="*/ 159566 h 258183"/>
              <a:gd name="connsiteX4" fmla="*/ 2064924 w 2119369"/>
              <a:gd name="connsiteY4" fmla="*/ 258183 h 258183"/>
              <a:gd name="connsiteX5" fmla="*/ 1976830 w 2119369"/>
              <a:gd name="connsiteY5" fmla="*/ 197234 h 258183"/>
              <a:gd name="connsiteX6" fmla="*/ 1888736 w 2119369"/>
              <a:gd name="connsiteY6" fmla="*/ 258183 h 258183"/>
              <a:gd name="connsiteX7" fmla="*/ 1922386 w 2119369"/>
              <a:gd name="connsiteY7" fmla="*/ 159566 h 258183"/>
              <a:gd name="connsiteX8" fmla="*/ 1834291 w 2119369"/>
              <a:gd name="connsiteY8" fmla="*/ 98617 h 258183"/>
              <a:gd name="connsiteX9" fmla="*/ 1943182 w 2119369"/>
              <a:gd name="connsiteY9" fmla="*/ 98618 h 258183"/>
              <a:gd name="connsiteX10" fmla="*/ 1532404 w 2119369"/>
              <a:gd name="connsiteY10" fmla="*/ 0 h 258183"/>
              <a:gd name="connsiteX11" fmla="*/ 1566052 w 2119369"/>
              <a:gd name="connsiteY11" fmla="*/ 98618 h 258183"/>
              <a:gd name="connsiteX12" fmla="*/ 1674943 w 2119369"/>
              <a:gd name="connsiteY12" fmla="*/ 98617 h 258183"/>
              <a:gd name="connsiteX13" fmla="*/ 1586848 w 2119369"/>
              <a:gd name="connsiteY13" fmla="*/ 159566 h 258183"/>
              <a:gd name="connsiteX14" fmla="*/ 1620498 w 2119369"/>
              <a:gd name="connsiteY14" fmla="*/ 258183 h 258183"/>
              <a:gd name="connsiteX15" fmla="*/ 1532404 w 2119369"/>
              <a:gd name="connsiteY15" fmla="*/ 197234 h 258183"/>
              <a:gd name="connsiteX16" fmla="*/ 1444310 w 2119369"/>
              <a:gd name="connsiteY16" fmla="*/ 258183 h 258183"/>
              <a:gd name="connsiteX17" fmla="*/ 1477960 w 2119369"/>
              <a:gd name="connsiteY17" fmla="*/ 159566 h 258183"/>
              <a:gd name="connsiteX18" fmla="*/ 1389865 w 2119369"/>
              <a:gd name="connsiteY18" fmla="*/ 98617 h 258183"/>
              <a:gd name="connsiteX19" fmla="*/ 1498756 w 2119369"/>
              <a:gd name="connsiteY19" fmla="*/ 98618 h 258183"/>
              <a:gd name="connsiteX20" fmla="*/ 1068817 w 2119369"/>
              <a:gd name="connsiteY20" fmla="*/ 0 h 258183"/>
              <a:gd name="connsiteX21" fmla="*/ 1102465 w 2119369"/>
              <a:gd name="connsiteY21" fmla="*/ 98618 h 258183"/>
              <a:gd name="connsiteX22" fmla="*/ 1211356 w 2119369"/>
              <a:gd name="connsiteY22" fmla="*/ 98617 h 258183"/>
              <a:gd name="connsiteX23" fmla="*/ 1123261 w 2119369"/>
              <a:gd name="connsiteY23" fmla="*/ 159566 h 258183"/>
              <a:gd name="connsiteX24" fmla="*/ 1156911 w 2119369"/>
              <a:gd name="connsiteY24" fmla="*/ 258183 h 258183"/>
              <a:gd name="connsiteX25" fmla="*/ 1068817 w 2119369"/>
              <a:gd name="connsiteY25" fmla="*/ 197234 h 258183"/>
              <a:gd name="connsiteX26" fmla="*/ 980723 w 2119369"/>
              <a:gd name="connsiteY26" fmla="*/ 258183 h 258183"/>
              <a:gd name="connsiteX27" fmla="*/ 1014373 w 2119369"/>
              <a:gd name="connsiteY27" fmla="*/ 159566 h 258183"/>
              <a:gd name="connsiteX28" fmla="*/ 926278 w 2119369"/>
              <a:gd name="connsiteY28" fmla="*/ 98617 h 258183"/>
              <a:gd name="connsiteX29" fmla="*/ 1035169 w 2119369"/>
              <a:gd name="connsiteY29" fmla="*/ 98618 h 258183"/>
              <a:gd name="connsiteX30" fmla="*/ 605230 w 2119369"/>
              <a:gd name="connsiteY30" fmla="*/ 0 h 258183"/>
              <a:gd name="connsiteX31" fmla="*/ 638878 w 2119369"/>
              <a:gd name="connsiteY31" fmla="*/ 98618 h 258183"/>
              <a:gd name="connsiteX32" fmla="*/ 747769 w 2119369"/>
              <a:gd name="connsiteY32" fmla="*/ 98617 h 258183"/>
              <a:gd name="connsiteX33" fmla="*/ 659674 w 2119369"/>
              <a:gd name="connsiteY33" fmla="*/ 159566 h 258183"/>
              <a:gd name="connsiteX34" fmla="*/ 693324 w 2119369"/>
              <a:gd name="connsiteY34" fmla="*/ 258183 h 258183"/>
              <a:gd name="connsiteX35" fmla="*/ 605230 w 2119369"/>
              <a:gd name="connsiteY35" fmla="*/ 197234 h 258183"/>
              <a:gd name="connsiteX36" fmla="*/ 517136 w 2119369"/>
              <a:gd name="connsiteY36" fmla="*/ 258183 h 258183"/>
              <a:gd name="connsiteX37" fmla="*/ 550786 w 2119369"/>
              <a:gd name="connsiteY37" fmla="*/ 159566 h 258183"/>
              <a:gd name="connsiteX38" fmla="*/ 462691 w 2119369"/>
              <a:gd name="connsiteY38" fmla="*/ 98617 h 258183"/>
              <a:gd name="connsiteX39" fmla="*/ 571582 w 2119369"/>
              <a:gd name="connsiteY39" fmla="*/ 98618 h 258183"/>
              <a:gd name="connsiteX40" fmla="*/ 142539 w 2119369"/>
              <a:gd name="connsiteY40" fmla="*/ 0 h 258183"/>
              <a:gd name="connsiteX41" fmla="*/ 176187 w 2119369"/>
              <a:gd name="connsiteY41" fmla="*/ 98618 h 258183"/>
              <a:gd name="connsiteX42" fmla="*/ 285078 w 2119369"/>
              <a:gd name="connsiteY42" fmla="*/ 98617 h 258183"/>
              <a:gd name="connsiteX43" fmla="*/ 196983 w 2119369"/>
              <a:gd name="connsiteY43" fmla="*/ 159566 h 258183"/>
              <a:gd name="connsiteX44" fmla="*/ 230633 w 2119369"/>
              <a:gd name="connsiteY44" fmla="*/ 258183 h 258183"/>
              <a:gd name="connsiteX45" fmla="*/ 142539 w 2119369"/>
              <a:gd name="connsiteY45" fmla="*/ 197234 h 258183"/>
              <a:gd name="connsiteX46" fmla="*/ 54445 w 2119369"/>
              <a:gd name="connsiteY46" fmla="*/ 258183 h 258183"/>
              <a:gd name="connsiteX47" fmla="*/ 88095 w 2119369"/>
              <a:gd name="connsiteY47" fmla="*/ 159566 h 258183"/>
              <a:gd name="connsiteX48" fmla="*/ 0 w 2119369"/>
              <a:gd name="connsiteY48" fmla="*/ 98617 h 258183"/>
              <a:gd name="connsiteX49" fmla="*/ 108891 w 2119369"/>
              <a:gd name="connsiteY49" fmla="*/ 98618 h 25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19369" h="258183">
                <a:moveTo>
                  <a:pt x="1976830" y="0"/>
                </a:moveTo>
                <a:lnTo>
                  <a:pt x="2010478" y="98618"/>
                </a:lnTo>
                <a:lnTo>
                  <a:pt x="2119369" y="98617"/>
                </a:lnTo>
                <a:lnTo>
                  <a:pt x="2031274" y="159566"/>
                </a:lnTo>
                <a:lnTo>
                  <a:pt x="2064924" y="258183"/>
                </a:lnTo>
                <a:lnTo>
                  <a:pt x="1976830" y="197234"/>
                </a:lnTo>
                <a:lnTo>
                  <a:pt x="1888736" y="258183"/>
                </a:lnTo>
                <a:lnTo>
                  <a:pt x="1922386" y="159566"/>
                </a:lnTo>
                <a:lnTo>
                  <a:pt x="1834291" y="98617"/>
                </a:lnTo>
                <a:lnTo>
                  <a:pt x="1943182" y="98618"/>
                </a:lnTo>
                <a:close/>
                <a:moveTo>
                  <a:pt x="1532404" y="0"/>
                </a:moveTo>
                <a:lnTo>
                  <a:pt x="1566052" y="98618"/>
                </a:lnTo>
                <a:lnTo>
                  <a:pt x="1674943" y="98617"/>
                </a:lnTo>
                <a:lnTo>
                  <a:pt x="1586848" y="159566"/>
                </a:lnTo>
                <a:lnTo>
                  <a:pt x="1620498" y="258183"/>
                </a:lnTo>
                <a:lnTo>
                  <a:pt x="1532404" y="197234"/>
                </a:lnTo>
                <a:lnTo>
                  <a:pt x="1444310" y="258183"/>
                </a:lnTo>
                <a:lnTo>
                  <a:pt x="1477960" y="159566"/>
                </a:lnTo>
                <a:lnTo>
                  <a:pt x="1389865" y="98617"/>
                </a:lnTo>
                <a:lnTo>
                  <a:pt x="1498756" y="98618"/>
                </a:lnTo>
                <a:close/>
                <a:moveTo>
                  <a:pt x="1068817" y="0"/>
                </a:moveTo>
                <a:lnTo>
                  <a:pt x="1102465" y="98618"/>
                </a:lnTo>
                <a:lnTo>
                  <a:pt x="1211356" y="98617"/>
                </a:lnTo>
                <a:lnTo>
                  <a:pt x="1123261" y="159566"/>
                </a:lnTo>
                <a:lnTo>
                  <a:pt x="1156911" y="258183"/>
                </a:lnTo>
                <a:lnTo>
                  <a:pt x="1068817" y="197234"/>
                </a:lnTo>
                <a:lnTo>
                  <a:pt x="980723" y="258183"/>
                </a:lnTo>
                <a:lnTo>
                  <a:pt x="1014373" y="159566"/>
                </a:lnTo>
                <a:lnTo>
                  <a:pt x="926278" y="98617"/>
                </a:lnTo>
                <a:lnTo>
                  <a:pt x="1035169" y="98618"/>
                </a:lnTo>
                <a:close/>
                <a:moveTo>
                  <a:pt x="605230" y="0"/>
                </a:moveTo>
                <a:lnTo>
                  <a:pt x="638878" y="98618"/>
                </a:lnTo>
                <a:lnTo>
                  <a:pt x="747769" y="98617"/>
                </a:lnTo>
                <a:lnTo>
                  <a:pt x="659674" y="159566"/>
                </a:lnTo>
                <a:lnTo>
                  <a:pt x="693324" y="258183"/>
                </a:lnTo>
                <a:lnTo>
                  <a:pt x="605230" y="197234"/>
                </a:lnTo>
                <a:lnTo>
                  <a:pt x="517136" y="258183"/>
                </a:lnTo>
                <a:lnTo>
                  <a:pt x="550786" y="159566"/>
                </a:lnTo>
                <a:lnTo>
                  <a:pt x="462691" y="98617"/>
                </a:lnTo>
                <a:lnTo>
                  <a:pt x="571582" y="98618"/>
                </a:lnTo>
                <a:close/>
                <a:moveTo>
                  <a:pt x="142539" y="0"/>
                </a:moveTo>
                <a:lnTo>
                  <a:pt x="176187" y="98618"/>
                </a:lnTo>
                <a:lnTo>
                  <a:pt x="285078" y="98617"/>
                </a:lnTo>
                <a:lnTo>
                  <a:pt x="196983" y="159566"/>
                </a:lnTo>
                <a:lnTo>
                  <a:pt x="230633" y="258183"/>
                </a:lnTo>
                <a:lnTo>
                  <a:pt x="142539" y="197234"/>
                </a:lnTo>
                <a:lnTo>
                  <a:pt x="54445" y="258183"/>
                </a:lnTo>
                <a:lnTo>
                  <a:pt x="88095" y="159566"/>
                </a:lnTo>
                <a:lnTo>
                  <a:pt x="0" y="98617"/>
                </a:lnTo>
                <a:lnTo>
                  <a:pt x="108891" y="98618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86992" y="1797603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4275" y="1797603"/>
            <a:ext cx="181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 STUDIO</a:t>
            </a:r>
          </a:p>
        </p:txBody>
      </p:sp>
      <p:sp>
        <p:nvSpPr>
          <p:cNvPr id="24" name="Freeform: Shape 23"/>
          <p:cNvSpPr/>
          <p:nvPr/>
        </p:nvSpPr>
        <p:spPr>
          <a:xfrm>
            <a:off x="8509186" y="4795749"/>
            <a:ext cx="2119369" cy="258183"/>
          </a:xfrm>
          <a:custGeom>
            <a:avLst/>
            <a:gdLst>
              <a:gd name="connsiteX0" fmla="*/ 1976830 w 2119369"/>
              <a:gd name="connsiteY0" fmla="*/ 0 h 258183"/>
              <a:gd name="connsiteX1" fmla="*/ 2010478 w 2119369"/>
              <a:gd name="connsiteY1" fmla="*/ 98618 h 258183"/>
              <a:gd name="connsiteX2" fmla="*/ 2119369 w 2119369"/>
              <a:gd name="connsiteY2" fmla="*/ 98617 h 258183"/>
              <a:gd name="connsiteX3" fmla="*/ 2031274 w 2119369"/>
              <a:gd name="connsiteY3" fmla="*/ 159566 h 258183"/>
              <a:gd name="connsiteX4" fmla="*/ 2064924 w 2119369"/>
              <a:gd name="connsiteY4" fmla="*/ 258183 h 258183"/>
              <a:gd name="connsiteX5" fmla="*/ 1976830 w 2119369"/>
              <a:gd name="connsiteY5" fmla="*/ 197234 h 258183"/>
              <a:gd name="connsiteX6" fmla="*/ 1888736 w 2119369"/>
              <a:gd name="connsiteY6" fmla="*/ 258183 h 258183"/>
              <a:gd name="connsiteX7" fmla="*/ 1922386 w 2119369"/>
              <a:gd name="connsiteY7" fmla="*/ 159566 h 258183"/>
              <a:gd name="connsiteX8" fmla="*/ 1834291 w 2119369"/>
              <a:gd name="connsiteY8" fmla="*/ 98617 h 258183"/>
              <a:gd name="connsiteX9" fmla="*/ 1943182 w 2119369"/>
              <a:gd name="connsiteY9" fmla="*/ 98618 h 258183"/>
              <a:gd name="connsiteX10" fmla="*/ 1532404 w 2119369"/>
              <a:gd name="connsiteY10" fmla="*/ 0 h 258183"/>
              <a:gd name="connsiteX11" fmla="*/ 1566052 w 2119369"/>
              <a:gd name="connsiteY11" fmla="*/ 98618 h 258183"/>
              <a:gd name="connsiteX12" fmla="*/ 1674943 w 2119369"/>
              <a:gd name="connsiteY12" fmla="*/ 98617 h 258183"/>
              <a:gd name="connsiteX13" fmla="*/ 1586848 w 2119369"/>
              <a:gd name="connsiteY13" fmla="*/ 159566 h 258183"/>
              <a:gd name="connsiteX14" fmla="*/ 1620498 w 2119369"/>
              <a:gd name="connsiteY14" fmla="*/ 258183 h 258183"/>
              <a:gd name="connsiteX15" fmla="*/ 1532404 w 2119369"/>
              <a:gd name="connsiteY15" fmla="*/ 197234 h 258183"/>
              <a:gd name="connsiteX16" fmla="*/ 1444310 w 2119369"/>
              <a:gd name="connsiteY16" fmla="*/ 258183 h 258183"/>
              <a:gd name="connsiteX17" fmla="*/ 1477960 w 2119369"/>
              <a:gd name="connsiteY17" fmla="*/ 159566 h 258183"/>
              <a:gd name="connsiteX18" fmla="*/ 1389865 w 2119369"/>
              <a:gd name="connsiteY18" fmla="*/ 98617 h 258183"/>
              <a:gd name="connsiteX19" fmla="*/ 1498756 w 2119369"/>
              <a:gd name="connsiteY19" fmla="*/ 98618 h 258183"/>
              <a:gd name="connsiteX20" fmla="*/ 1068817 w 2119369"/>
              <a:gd name="connsiteY20" fmla="*/ 0 h 258183"/>
              <a:gd name="connsiteX21" fmla="*/ 1102465 w 2119369"/>
              <a:gd name="connsiteY21" fmla="*/ 98618 h 258183"/>
              <a:gd name="connsiteX22" fmla="*/ 1211356 w 2119369"/>
              <a:gd name="connsiteY22" fmla="*/ 98617 h 258183"/>
              <a:gd name="connsiteX23" fmla="*/ 1123261 w 2119369"/>
              <a:gd name="connsiteY23" fmla="*/ 159566 h 258183"/>
              <a:gd name="connsiteX24" fmla="*/ 1156911 w 2119369"/>
              <a:gd name="connsiteY24" fmla="*/ 258183 h 258183"/>
              <a:gd name="connsiteX25" fmla="*/ 1068817 w 2119369"/>
              <a:gd name="connsiteY25" fmla="*/ 197234 h 258183"/>
              <a:gd name="connsiteX26" fmla="*/ 980723 w 2119369"/>
              <a:gd name="connsiteY26" fmla="*/ 258183 h 258183"/>
              <a:gd name="connsiteX27" fmla="*/ 1014373 w 2119369"/>
              <a:gd name="connsiteY27" fmla="*/ 159566 h 258183"/>
              <a:gd name="connsiteX28" fmla="*/ 926278 w 2119369"/>
              <a:gd name="connsiteY28" fmla="*/ 98617 h 258183"/>
              <a:gd name="connsiteX29" fmla="*/ 1035169 w 2119369"/>
              <a:gd name="connsiteY29" fmla="*/ 98618 h 258183"/>
              <a:gd name="connsiteX30" fmla="*/ 605230 w 2119369"/>
              <a:gd name="connsiteY30" fmla="*/ 0 h 258183"/>
              <a:gd name="connsiteX31" fmla="*/ 638878 w 2119369"/>
              <a:gd name="connsiteY31" fmla="*/ 98618 h 258183"/>
              <a:gd name="connsiteX32" fmla="*/ 747769 w 2119369"/>
              <a:gd name="connsiteY32" fmla="*/ 98617 h 258183"/>
              <a:gd name="connsiteX33" fmla="*/ 659674 w 2119369"/>
              <a:gd name="connsiteY33" fmla="*/ 159566 h 258183"/>
              <a:gd name="connsiteX34" fmla="*/ 693324 w 2119369"/>
              <a:gd name="connsiteY34" fmla="*/ 258183 h 258183"/>
              <a:gd name="connsiteX35" fmla="*/ 605230 w 2119369"/>
              <a:gd name="connsiteY35" fmla="*/ 197234 h 258183"/>
              <a:gd name="connsiteX36" fmla="*/ 517136 w 2119369"/>
              <a:gd name="connsiteY36" fmla="*/ 258183 h 258183"/>
              <a:gd name="connsiteX37" fmla="*/ 550786 w 2119369"/>
              <a:gd name="connsiteY37" fmla="*/ 159566 h 258183"/>
              <a:gd name="connsiteX38" fmla="*/ 462691 w 2119369"/>
              <a:gd name="connsiteY38" fmla="*/ 98617 h 258183"/>
              <a:gd name="connsiteX39" fmla="*/ 571582 w 2119369"/>
              <a:gd name="connsiteY39" fmla="*/ 98618 h 258183"/>
              <a:gd name="connsiteX40" fmla="*/ 142539 w 2119369"/>
              <a:gd name="connsiteY40" fmla="*/ 0 h 258183"/>
              <a:gd name="connsiteX41" fmla="*/ 176187 w 2119369"/>
              <a:gd name="connsiteY41" fmla="*/ 98618 h 258183"/>
              <a:gd name="connsiteX42" fmla="*/ 285078 w 2119369"/>
              <a:gd name="connsiteY42" fmla="*/ 98617 h 258183"/>
              <a:gd name="connsiteX43" fmla="*/ 196983 w 2119369"/>
              <a:gd name="connsiteY43" fmla="*/ 159566 h 258183"/>
              <a:gd name="connsiteX44" fmla="*/ 230633 w 2119369"/>
              <a:gd name="connsiteY44" fmla="*/ 258183 h 258183"/>
              <a:gd name="connsiteX45" fmla="*/ 142539 w 2119369"/>
              <a:gd name="connsiteY45" fmla="*/ 197234 h 258183"/>
              <a:gd name="connsiteX46" fmla="*/ 54445 w 2119369"/>
              <a:gd name="connsiteY46" fmla="*/ 258183 h 258183"/>
              <a:gd name="connsiteX47" fmla="*/ 88095 w 2119369"/>
              <a:gd name="connsiteY47" fmla="*/ 159566 h 258183"/>
              <a:gd name="connsiteX48" fmla="*/ 0 w 2119369"/>
              <a:gd name="connsiteY48" fmla="*/ 98617 h 258183"/>
              <a:gd name="connsiteX49" fmla="*/ 108891 w 2119369"/>
              <a:gd name="connsiteY49" fmla="*/ 98618 h 25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19369" h="258183">
                <a:moveTo>
                  <a:pt x="1976830" y="0"/>
                </a:moveTo>
                <a:lnTo>
                  <a:pt x="2010478" y="98618"/>
                </a:lnTo>
                <a:lnTo>
                  <a:pt x="2119369" y="98617"/>
                </a:lnTo>
                <a:lnTo>
                  <a:pt x="2031274" y="159566"/>
                </a:lnTo>
                <a:lnTo>
                  <a:pt x="2064924" y="258183"/>
                </a:lnTo>
                <a:lnTo>
                  <a:pt x="1976830" y="197234"/>
                </a:lnTo>
                <a:lnTo>
                  <a:pt x="1888736" y="258183"/>
                </a:lnTo>
                <a:lnTo>
                  <a:pt x="1922386" y="159566"/>
                </a:lnTo>
                <a:lnTo>
                  <a:pt x="1834291" y="98617"/>
                </a:lnTo>
                <a:lnTo>
                  <a:pt x="1943182" y="98618"/>
                </a:lnTo>
                <a:close/>
                <a:moveTo>
                  <a:pt x="1532404" y="0"/>
                </a:moveTo>
                <a:lnTo>
                  <a:pt x="1566052" y="98618"/>
                </a:lnTo>
                <a:lnTo>
                  <a:pt x="1674943" y="98617"/>
                </a:lnTo>
                <a:lnTo>
                  <a:pt x="1586848" y="159566"/>
                </a:lnTo>
                <a:lnTo>
                  <a:pt x="1620498" y="258183"/>
                </a:lnTo>
                <a:lnTo>
                  <a:pt x="1532404" y="197234"/>
                </a:lnTo>
                <a:lnTo>
                  <a:pt x="1444310" y="258183"/>
                </a:lnTo>
                <a:lnTo>
                  <a:pt x="1477960" y="159566"/>
                </a:lnTo>
                <a:lnTo>
                  <a:pt x="1389865" y="98617"/>
                </a:lnTo>
                <a:lnTo>
                  <a:pt x="1498756" y="98618"/>
                </a:lnTo>
                <a:close/>
                <a:moveTo>
                  <a:pt x="1068817" y="0"/>
                </a:moveTo>
                <a:lnTo>
                  <a:pt x="1102465" y="98618"/>
                </a:lnTo>
                <a:lnTo>
                  <a:pt x="1211356" y="98617"/>
                </a:lnTo>
                <a:lnTo>
                  <a:pt x="1123261" y="159566"/>
                </a:lnTo>
                <a:lnTo>
                  <a:pt x="1156911" y="258183"/>
                </a:lnTo>
                <a:lnTo>
                  <a:pt x="1068817" y="197234"/>
                </a:lnTo>
                <a:lnTo>
                  <a:pt x="980723" y="258183"/>
                </a:lnTo>
                <a:lnTo>
                  <a:pt x="1014373" y="159566"/>
                </a:lnTo>
                <a:lnTo>
                  <a:pt x="926278" y="98617"/>
                </a:lnTo>
                <a:lnTo>
                  <a:pt x="1035169" y="98618"/>
                </a:lnTo>
                <a:close/>
                <a:moveTo>
                  <a:pt x="605230" y="0"/>
                </a:moveTo>
                <a:lnTo>
                  <a:pt x="638878" y="98618"/>
                </a:lnTo>
                <a:lnTo>
                  <a:pt x="747769" y="98617"/>
                </a:lnTo>
                <a:lnTo>
                  <a:pt x="659674" y="159566"/>
                </a:lnTo>
                <a:lnTo>
                  <a:pt x="693324" y="258183"/>
                </a:lnTo>
                <a:lnTo>
                  <a:pt x="605230" y="197234"/>
                </a:lnTo>
                <a:lnTo>
                  <a:pt x="517136" y="258183"/>
                </a:lnTo>
                <a:lnTo>
                  <a:pt x="550786" y="159566"/>
                </a:lnTo>
                <a:lnTo>
                  <a:pt x="462691" y="98617"/>
                </a:lnTo>
                <a:lnTo>
                  <a:pt x="571582" y="98618"/>
                </a:lnTo>
                <a:close/>
                <a:moveTo>
                  <a:pt x="142539" y="0"/>
                </a:moveTo>
                <a:lnTo>
                  <a:pt x="176187" y="98618"/>
                </a:lnTo>
                <a:lnTo>
                  <a:pt x="285078" y="98617"/>
                </a:lnTo>
                <a:lnTo>
                  <a:pt x="196983" y="159566"/>
                </a:lnTo>
                <a:lnTo>
                  <a:pt x="230633" y="258183"/>
                </a:lnTo>
                <a:lnTo>
                  <a:pt x="142539" y="197234"/>
                </a:lnTo>
                <a:lnTo>
                  <a:pt x="54445" y="258183"/>
                </a:lnTo>
                <a:lnTo>
                  <a:pt x="88095" y="159566"/>
                </a:lnTo>
                <a:lnTo>
                  <a:pt x="0" y="98617"/>
                </a:lnTo>
                <a:lnTo>
                  <a:pt x="108891" y="98618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186" y="2166935"/>
            <a:ext cx="2555054" cy="25241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431192" y="1797603"/>
            <a:ext cx="227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SUBLIME TEXT</a:t>
            </a:r>
          </a:p>
        </p:txBody>
      </p:sp>
    </p:spTree>
    <p:extLst>
      <p:ext uri="{BB962C8B-B14F-4D97-AF65-F5344CB8AC3E}">
        <p14:creationId xmlns:p14="http://schemas.microsoft.com/office/powerpoint/2010/main" val="2275481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943" y="2389991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03977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162" y="2624137"/>
            <a:ext cx="3495675" cy="1609725"/>
          </a:xfrm>
          <a:prstGeom prst="rect">
            <a:avLst/>
          </a:prstGeom>
        </p:spPr>
      </p:pic>
      <p:sp>
        <p:nvSpPr>
          <p:cNvPr id="8" name="Freeform: Shape 7"/>
          <p:cNvSpPr/>
          <p:nvPr/>
        </p:nvSpPr>
        <p:spPr>
          <a:xfrm>
            <a:off x="4348162" y="4313815"/>
            <a:ext cx="741999" cy="279699"/>
          </a:xfrm>
          <a:custGeom>
            <a:avLst/>
            <a:gdLst>
              <a:gd name="connsiteX0" fmla="*/ 149571 w 741999"/>
              <a:gd name="connsiteY0" fmla="*/ 1 h 279699"/>
              <a:gd name="connsiteX1" fmla="*/ 184879 w 741999"/>
              <a:gd name="connsiteY1" fmla="*/ 106837 h 279699"/>
              <a:gd name="connsiteX2" fmla="*/ 299142 w 741999"/>
              <a:gd name="connsiteY2" fmla="*/ 106836 h 279699"/>
              <a:gd name="connsiteX3" fmla="*/ 206701 w 741999"/>
              <a:gd name="connsiteY3" fmla="*/ 172864 h 279699"/>
              <a:gd name="connsiteX4" fmla="*/ 242011 w 741999"/>
              <a:gd name="connsiteY4" fmla="*/ 279699 h 279699"/>
              <a:gd name="connsiteX5" fmla="*/ 149571 w 741999"/>
              <a:gd name="connsiteY5" fmla="*/ 213671 h 279699"/>
              <a:gd name="connsiteX6" fmla="*/ 57131 w 741999"/>
              <a:gd name="connsiteY6" fmla="*/ 279699 h 279699"/>
              <a:gd name="connsiteX7" fmla="*/ 92441 w 741999"/>
              <a:gd name="connsiteY7" fmla="*/ 172864 h 279699"/>
              <a:gd name="connsiteX8" fmla="*/ 0 w 741999"/>
              <a:gd name="connsiteY8" fmla="*/ 106836 h 279699"/>
              <a:gd name="connsiteX9" fmla="*/ 114263 w 741999"/>
              <a:gd name="connsiteY9" fmla="*/ 106837 h 279699"/>
              <a:gd name="connsiteX10" fmla="*/ 592428 w 741999"/>
              <a:gd name="connsiteY10" fmla="*/ 0 h 279699"/>
              <a:gd name="connsiteX11" fmla="*/ 627736 w 741999"/>
              <a:gd name="connsiteY11" fmla="*/ 106836 h 279699"/>
              <a:gd name="connsiteX12" fmla="*/ 741999 w 741999"/>
              <a:gd name="connsiteY12" fmla="*/ 106835 h 279699"/>
              <a:gd name="connsiteX13" fmla="*/ 649558 w 741999"/>
              <a:gd name="connsiteY13" fmla="*/ 172863 h 279699"/>
              <a:gd name="connsiteX14" fmla="*/ 684868 w 741999"/>
              <a:gd name="connsiteY14" fmla="*/ 279698 h 279699"/>
              <a:gd name="connsiteX15" fmla="*/ 592428 w 741999"/>
              <a:gd name="connsiteY15" fmla="*/ 213670 h 279699"/>
              <a:gd name="connsiteX16" fmla="*/ 499988 w 741999"/>
              <a:gd name="connsiteY16" fmla="*/ 279698 h 279699"/>
              <a:gd name="connsiteX17" fmla="*/ 535298 w 741999"/>
              <a:gd name="connsiteY17" fmla="*/ 172863 h 279699"/>
              <a:gd name="connsiteX18" fmla="*/ 442857 w 741999"/>
              <a:gd name="connsiteY18" fmla="*/ 106835 h 279699"/>
              <a:gd name="connsiteX19" fmla="*/ 557120 w 741999"/>
              <a:gd name="connsiteY19" fmla="*/ 106836 h 27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1999" h="279699">
                <a:moveTo>
                  <a:pt x="149571" y="1"/>
                </a:moveTo>
                <a:lnTo>
                  <a:pt x="184879" y="106837"/>
                </a:lnTo>
                <a:lnTo>
                  <a:pt x="299142" y="106836"/>
                </a:lnTo>
                <a:lnTo>
                  <a:pt x="206701" y="172864"/>
                </a:lnTo>
                <a:lnTo>
                  <a:pt x="242011" y="279699"/>
                </a:lnTo>
                <a:lnTo>
                  <a:pt x="149571" y="213671"/>
                </a:lnTo>
                <a:lnTo>
                  <a:pt x="57131" y="279699"/>
                </a:lnTo>
                <a:lnTo>
                  <a:pt x="92441" y="172864"/>
                </a:lnTo>
                <a:lnTo>
                  <a:pt x="0" y="106836"/>
                </a:lnTo>
                <a:lnTo>
                  <a:pt x="114263" y="106837"/>
                </a:lnTo>
                <a:close/>
                <a:moveTo>
                  <a:pt x="592428" y="0"/>
                </a:moveTo>
                <a:lnTo>
                  <a:pt x="627736" y="106836"/>
                </a:lnTo>
                <a:lnTo>
                  <a:pt x="741999" y="106835"/>
                </a:lnTo>
                <a:lnTo>
                  <a:pt x="649558" y="172863"/>
                </a:lnTo>
                <a:lnTo>
                  <a:pt x="684868" y="279698"/>
                </a:lnTo>
                <a:lnTo>
                  <a:pt x="592428" y="213670"/>
                </a:lnTo>
                <a:lnTo>
                  <a:pt x="499988" y="279698"/>
                </a:lnTo>
                <a:lnTo>
                  <a:pt x="535298" y="172863"/>
                </a:lnTo>
                <a:lnTo>
                  <a:pt x="442857" y="106835"/>
                </a:lnTo>
                <a:lnTo>
                  <a:pt x="557120" y="10683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276" y="2395369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Auto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188281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1627" y="2840522"/>
            <a:ext cx="5938374" cy="1155943"/>
          </a:xfrm>
        </p:spPr>
      </p:pic>
      <p:sp>
        <p:nvSpPr>
          <p:cNvPr id="9" name="Freeform: Shape 8"/>
          <p:cNvSpPr/>
          <p:nvPr/>
        </p:nvSpPr>
        <p:spPr>
          <a:xfrm>
            <a:off x="3071627" y="4087905"/>
            <a:ext cx="1299882" cy="285077"/>
          </a:xfrm>
          <a:custGeom>
            <a:avLst/>
            <a:gdLst>
              <a:gd name="connsiteX0" fmla="*/ 164054 w 1299882"/>
              <a:gd name="connsiteY0" fmla="*/ 1 h 285077"/>
              <a:gd name="connsiteX1" fmla="*/ 202781 w 1299882"/>
              <a:gd name="connsiteY1" fmla="*/ 108891 h 285077"/>
              <a:gd name="connsiteX2" fmla="*/ 328108 w 1299882"/>
              <a:gd name="connsiteY2" fmla="*/ 108890 h 285077"/>
              <a:gd name="connsiteX3" fmla="*/ 226716 w 1299882"/>
              <a:gd name="connsiteY3" fmla="*/ 176188 h 285077"/>
              <a:gd name="connsiteX4" fmla="*/ 265445 w 1299882"/>
              <a:gd name="connsiteY4" fmla="*/ 285077 h 285077"/>
              <a:gd name="connsiteX5" fmla="*/ 164054 w 1299882"/>
              <a:gd name="connsiteY5" fmla="*/ 217779 h 285077"/>
              <a:gd name="connsiteX6" fmla="*/ 62663 w 1299882"/>
              <a:gd name="connsiteY6" fmla="*/ 285077 h 285077"/>
              <a:gd name="connsiteX7" fmla="*/ 101392 w 1299882"/>
              <a:gd name="connsiteY7" fmla="*/ 176188 h 285077"/>
              <a:gd name="connsiteX8" fmla="*/ 0 w 1299882"/>
              <a:gd name="connsiteY8" fmla="*/ 108890 h 285077"/>
              <a:gd name="connsiteX9" fmla="*/ 125327 w 1299882"/>
              <a:gd name="connsiteY9" fmla="*/ 108891 h 285077"/>
              <a:gd name="connsiteX10" fmla="*/ 1135828 w 1299882"/>
              <a:gd name="connsiteY10" fmla="*/ 0 h 285077"/>
              <a:gd name="connsiteX11" fmla="*/ 1174555 w 1299882"/>
              <a:gd name="connsiteY11" fmla="*/ 108890 h 285077"/>
              <a:gd name="connsiteX12" fmla="*/ 1299882 w 1299882"/>
              <a:gd name="connsiteY12" fmla="*/ 108889 h 285077"/>
              <a:gd name="connsiteX13" fmla="*/ 1198490 w 1299882"/>
              <a:gd name="connsiteY13" fmla="*/ 176187 h 285077"/>
              <a:gd name="connsiteX14" fmla="*/ 1237219 w 1299882"/>
              <a:gd name="connsiteY14" fmla="*/ 285076 h 285077"/>
              <a:gd name="connsiteX15" fmla="*/ 1135828 w 1299882"/>
              <a:gd name="connsiteY15" fmla="*/ 217778 h 285077"/>
              <a:gd name="connsiteX16" fmla="*/ 1034437 w 1299882"/>
              <a:gd name="connsiteY16" fmla="*/ 285076 h 285077"/>
              <a:gd name="connsiteX17" fmla="*/ 1073166 w 1299882"/>
              <a:gd name="connsiteY17" fmla="*/ 176187 h 285077"/>
              <a:gd name="connsiteX18" fmla="*/ 971774 w 1299882"/>
              <a:gd name="connsiteY18" fmla="*/ 108889 h 285077"/>
              <a:gd name="connsiteX19" fmla="*/ 1097101 w 1299882"/>
              <a:gd name="connsiteY19" fmla="*/ 108890 h 285077"/>
              <a:gd name="connsiteX20" fmla="*/ 649941 w 1299882"/>
              <a:gd name="connsiteY20" fmla="*/ 0 h 285077"/>
              <a:gd name="connsiteX21" fmla="*/ 688668 w 1299882"/>
              <a:gd name="connsiteY21" fmla="*/ 108890 h 285077"/>
              <a:gd name="connsiteX22" fmla="*/ 813995 w 1299882"/>
              <a:gd name="connsiteY22" fmla="*/ 108889 h 285077"/>
              <a:gd name="connsiteX23" fmla="*/ 712603 w 1299882"/>
              <a:gd name="connsiteY23" fmla="*/ 176187 h 285077"/>
              <a:gd name="connsiteX24" fmla="*/ 751332 w 1299882"/>
              <a:gd name="connsiteY24" fmla="*/ 285076 h 285077"/>
              <a:gd name="connsiteX25" fmla="*/ 649941 w 1299882"/>
              <a:gd name="connsiteY25" fmla="*/ 217778 h 285077"/>
              <a:gd name="connsiteX26" fmla="*/ 548550 w 1299882"/>
              <a:gd name="connsiteY26" fmla="*/ 285076 h 285077"/>
              <a:gd name="connsiteX27" fmla="*/ 587279 w 1299882"/>
              <a:gd name="connsiteY27" fmla="*/ 176187 h 285077"/>
              <a:gd name="connsiteX28" fmla="*/ 485887 w 1299882"/>
              <a:gd name="connsiteY28" fmla="*/ 108889 h 285077"/>
              <a:gd name="connsiteX29" fmla="*/ 611214 w 1299882"/>
              <a:gd name="connsiteY29" fmla="*/ 108890 h 28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99882" h="285077">
                <a:moveTo>
                  <a:pt x="164054" y="1"/>
                </a:moveTo>
                <a:lnTo>
                  <a:pt x="202781" y="108891"/>
                </a:lnTo>
                <a:lnTo>
                  <a:pt x="328108" y="108890"/>
                </a:lnTo>
                <a:lnTo>
                  <a:pt x="226716" y="176188"/>
                </a:lnTo>
                <a:lnTo>
                  <a:pt x="265445" y="285077"/>
                </a:lnTo>
                <a:lnTo>
                  <a:pt x="164054" y="217779"/>
                </a:lnTo>
                <a:lnTo>
                  <a:pt x="62663" y="285077"/>
                </a:lnTo>
                <a:lnTo>
                  <a:pt x="101392" y="176188"/>
                </a:lnTo>
                <a:lnTo>
                  <a:pt x="0" y="108890"/>
                </a:lnTo>
                <a:lnTo>
                  <a:pt x="125327" y="108891"/>
                </a:lnTo>
                <a:close/>
                <a:moveTo>
                  <a:pt x="1135828" y="0"/>
                </a:moveTo>
                <a:lnTo>
                  <a:pt x="1174555" y="108890"/>
                </a:lnTo>
                <a:lnTo>
                  <a:pt x="1299882" y="108889"/>
                </a:lnTo>
                <a:lnTo>
                  <a:pt x="1198490" y="176187"/>
                </a:lnTo>
                <a:lnTo>
                  <a:pt x="1237219" y="285076"/>
                </a:lnTo>
                <a:lnTo>
                  <a:pt x="1135828" y="217778"/>
                </a:lnTo>
                <a:lnTo>
                  <a:pt x="1034437" y="285076"/>
                </a:lnTo>
                <a:lnTo>
                  <a:pt x="1073166" y="176187"/>
                </a:lnTo>
                <a:lnTo>
                  <a:pt x="971774" y="108889"/>
                </a:lnTo>
                <a:lnTo>
                  <a:pt x="1097101" y="108890"/>
                </a:lnTo>
                <a:close/>
                <a:moveTo>
                  <a:pt x="649941" y="0"/>
                </a:moveTo>
                <a:lnTo>
                  <a:pt x="688668" y="108890"/>
                </a:lnTo>
                <a:lnTo>
                  <a:pt x="813995" y="108889"/>
                </a:lnTo>
                <a:lnTo>
                  <a:pt x="712603" y="176187"/>
                </a:lnTo>
                <a:lnTo>
                  <a:pt x="751332" y="285076"/>
                </a:lnTo>
                <a:lnTo>
                  <a:pt x="649941" y="217778"/>
                </a:lnTo>
                <a:lnTo>
                  <a:pt x="548550" y="285076"/>
                </a:lnTo>
                <a:lnTo>
                  <a:pt x="587279" y="176187"/>
                </a:lnTo>
                <a:lnTo>
                  <a:pt x="485887" y="108889"/>
                </a:lnTo>
                <a:lnTo>
                  <a:pt x="611214" y="10889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96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185" y="2411506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73732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488" y="2201732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24409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836" y="37831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Agile/WaterFall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59" y="2164081"/>
            <a:ext cx="3867150" cy="144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467" y="4069081"/>
            <a:ext cx="23526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6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004" y="2341581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Project tracking</a:t>
            </a:r>
          </a:p>
        </p:txBody>
      </p:sp>
    </p:spTree>
    <p:extLst>
      <p:ext uri="{BB962C8B-B14F-4D97-AF65-F5344CB8AC3E}">
        <p14:creationId xmlns:p14="http://schemas.microsoft.com/office/powerpoint/2010/main" val="186350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090" y="371475"/>
            <a:ext cx="4286250" cy="1314450"/>
          </a:xfr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2956" t="12784" r="33273" b="31608"/>
          <a:stretch/>
        </p:blipFill>
        <p:spPr>
          <a:xfrm>
            <a:off x="290454" y="2603351"/>
            <a:ext cx="3792151" cy="3512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33000" t="12705" r="32897" b="27139"/>
          <a:stretch/>
        </p:blipFill>
        <p:spPr>
          <a:xfrm>
            <a:off x="4219893" y="2603351"/>
            <a:ext cx="3544644" cy="35171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33132" t="12627" r="32897" b="37020"/>
          <a:stretch/>
        </p:blipFill>
        <p:spPr>
          <a:xfrm>
            <a:off x="7901825" y="2603351"/>
            <a:ext cx="3982123" cy="3512371"/>
          </a:xfrm>
          <a:prstGeom prst="rect">
            <a:avLst/>
          </a:prstGeom>
        </p:spPr>
      </p:pic>
      <p:sp>
        <p:nvSpPr>
          <p:cNvPr id="31" name="Freeform: Shape 30"/>
          <p:cNvSpPr/>
          <p:nvPr/>
        </p:nvSpPr>
        <p:spPr>
          <a:xfrm>
            <a:off x="3849090" y="1805494"/>
            <a:ext cx="1228425" cy="253699"/>
          </a:xfrm>
          <a:custGeom>
            <a:avLst/>
            <a:gdLst>
              <a:gd name="connsiteX0" fmla="*/ 1078920 w 1228425"/>
              <a:gd name="connsiteY0" fmla="*/ 0 h 253699"/>
              <a:gd name="connsiteX1" fmla="*/ 1114212 w 1228425"/>
              <a:gd name="connsiteY1" fmla="*/ 96905 h 253699"/>
              <a:gd name="connsiteX2" fmla="*/ 1228425 w 1228425"/>
              <a:gd name="connsiteY2" fmla="*/ 96905 h 253699"/>
              <a:gd name="connsiteX3" fmla="*/ 1136024 w 1228425"/>
              <a:gd name="connsiteY3" fmla="*/ 156795 h 253699"/>
              <a:gd name="connsiteX4" fmla="*/ 1171319 w 1228425"/>
              <a:gd name="connsiteY4" fmla="*/ 253699 h 253699"/>
              <a:gd name="connsiteX5" fmla="*/ 1078920 w 1228425"/>
              <a:gd name="connsiteY5" fmla="*/ 193808 h 253699"/>
              <a:gd name="connsiteX6" fmla="*/ 986520 w 1228425"/>
              <a:gd name="connsiteY6" fmla="*/ 253699 h 253699"/>
              <a:gd name="connsiteX7" fmla="*/ 1021815 w 1228425"/>
              <a:gd name="connsiteY7" fmla="*/ 156795 h 253699"/>
              <a:gd name="connsiteX8" fmla="*/ 929414 w 1228425"/>
              <a:gd name="connsiteY8" fmla="*/ 96905 h 253699"/>
              <a:gd name="connsiteX9" fmla="*/ 1043627 w 1228425"/>
              <a:gd name="connsiteY9" fmla="*/ 96905 h 253699"/>
              <a:gd name="connsiteX10" fmla="*/ 614213 w 1228425"/>
              <a:gd name="connsiteY10" fmla="*/ 0 h 253699"/>
              <a:gd name="connsiteX11" fmla="*/ 649505 w 1228425"/>
              <a:gd name="connsiteY11" fmla="*/ 96905 h 253699"/>
              <a:gd name="connsiteX12" fmla="*/ 763718 w 1228425"/>
              <a:gd name="connsiteY12" fmla="*/ 96905 h 253699"/>
              <a:gd name="connsiteX13" fmla="*/ 671317 w 1228425"/>
              <a:gd name="connsiteY13" fmla="*/ 156795 h 253699"/>
              <a:gd name="connsiteX14" fmla="*/ 706612 w 1228425"/>
              <a:gd name="connsiteY14" fmla="*/ 253699 h 253699"/>
              <a:gd name="connsiteX15" fmla="*/ 614213 w 1228425"/>
              <a:gd name="connsiteY15" fmla="*/ 193808 h 253699"/>
              <a:gd name="connsiteX16" fmla="*/ 521813 w 1228425"/>
              <a:gd name="connsiteY16" fmla="*/ 253699 h 253699"/>
              <a:gd name="connsiteX17" fmla="*/ 557108 w 1228425"/>
              <a:gd name="connsiteY17" fmla="*/ 156795 h 253699"/>
              <a:gd name="connsiteX18" fmla="*/ 464707 w 1228425"/>
              <a:gd name="connsiteY18" fmla="*/ 96905 h 253699"/>
              <a:gd name="connsiteX19" fmla="*/ 578920 w 1228425"/>
              <a:gd name="connsiteY19" fmla="*/ 96905 h 253699"/>
              <a:gd name="connsiteX20" fmla="*/ 149506 w 1228425"/>
              <a:gd name="connsiteY20" fmla="*/ 0 h 253699"/>
              <a:gd name="connsiteX21" fmla="*/ 184798 w 1228425"/>
              <a:gd name="connsiteY21" fmla="*/ 96905 h 253699"/>
              <a:gd name="connsiteX22" fmla="*/ 299011 w 1228425"/>
              <a:gd name="connsiteY22" fmla="*/ 96905 h 253699"/>
              <a:gd name="connsiteX23" fmla="*/ 206610 w 1228425"/>
              <a:gd name="connsiteY23" fmla="*/ 156795 h 253699"/>
              <a:gd name="connsiteX24" fmla="*/ 241905 w 1228425"/>
              <a:gd name="connsiteY24" fmla="*/ 253699 h 253699"/>
              <a:gd name="connsiteX25" fmla="*/ 149506 w 1228425"/>
              <a:gd name="connsiteY25" fmla="*/ 193808 h 253699"/>
              <a:gd name="connsiteX26" fmla="*/ 57106 w 1228425"/>
              <a:gd name="connsiteY26" fmla="*/ 253699 h 253699"/>
              <a:gd name="connsiteX27" fmla="*/ 92401 w 1228425"/>
              <a:gd name="connsiteY27" fmla="*/ 156795 h 253699"/>
              <a:gd name="connsiteX28" fmla="*/ 0 w 1228425"/>
              <a:gd name="connsiteY28" fmla="*/ 96905 h 253699"/>
              <a:gd name="connsiteX29" fmla="*/ 114213 w 1228425"/>
              <a:gd name="connsiteY29" fmla="*/ 96905 h 25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28425" h="253699">
                <a:moveTo>
                  <a:pt x="1078920" y="0"/>
                </a:moveTo>
                <a:lnTo>
                  <a:pt x="1114212" y="96905"/>
                </a:lnTo>
                <a:lnTo>
                  <a:pt x="1228425" y="96905"/>
                </a:lnTo>
                <a:lnTo>
                  <a:pt x="1136024" y="156795"/>
                </a:lnTo>
                <a:lnTo>
                  <a:pt x="1171319" y="253699"/>
                </a:lnTo>
                <a:lnTo>
                  <a:pt x="1078920" y="193808"/>
                </a:lnTo>
                <a:lnTo>
                  <a:pt x="986520" y="253699"/>
                </a:lnTo>
                <a:lnTo>
                  <a:pt x="1021815" y="156795"/>
                </a:lnTo>
                <a:lnTo>
                  <a:pt x="929414" y="96905"/>
                </a:lnTo>
                <a:lnTo>
                  <a:pt x="1043627" y="96905"/>
                </a:lnTo>
                <a:close/>
                <a:moveTo>
                  <a:pt x="614213" y="0"/>
                </a:moveTo>
                <a:lnTo>
                  <a:pt x="649505" y="96905"/>
                </a:lnTo>
                <a:lnTo>
                  <a:pt x="763718" y="96905"/>
                </a:lnTo>
                <a:lnTo>
                  <a:pt x="671317" y="156795"/>
                </a:lnTo>
                <a:lnTo>
                  <a:pt x="706612" y="253699"/>
                </a:lnTo>
                <a:lnTo>
                  <a:pt x="614213" y="193808"/>
                </a:lnTo>
                <a:lnTo>
                  <a:pt x="521813" y="253699"/>
                </a:lnTo>
                <a:lnTo>
                  <a:pt x="557108" y="156795"/>
                </a:lnTo>
                <a:lnTo>
                  <a:pt x="464707" y="96905"/>
                </a:lnTo>
                <a:lnTo>
                  <a:pt x="578920" y="96905"/>
                </a:lnTo>
                <a:close/>
                <a:moveTo>
                  <a:pt x="149506" y="0"/>
                </a:moveTo>
                <a:lnTo>
                  <a:pt x="184798" y="96905"/>
                </a:lnTo>
                <a:lnTo>
                  <a:pt x="299011" y="96905"/>
                </a:lnTo>
                <a:lnTo>
                  <a:pt x="206610" y="156795"/>
                </a:lnTo>
                <a:lnTo>
                  <a:pt x="241905" y="253699"/>
                </a:lnTo>
                <a:lnTo>
                  <a:pt x="149506" y="193808"/>
                </a:lnTo>
                <a:lnTo>
                  <a:pt x="57106" y="253699"/>
                </a:lnTo>
                <a:lnTo>
                  <a:pt x="92401" y="156795"/>
                </a:lnTo>
                <a:lnTo>
                  <a:pt x="0" y="96905"/>
                </a:lnTo>
                <a:lnTo>
                  <a:pt x="114213" y="96905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40" y="2056504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74121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030" t="13726" r="26941" b="35216"/>
          <a:stretch/>
        </p:blipFill>
        <p:spPr>
          <a:xfrm>
            <a:off x="247427" y="3114339"/>
            <a:ext cx="5733826" cy="3501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6030" t="31686" r="58617" b="40471"/>
          <a:stretch/>
        </p:blipFill>
        <p:spPr>
          <a:xfrm>
            <a:off x="8216153" y="4582756"/>
            <a:ext cx="1871830" cy="1909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6249" t="26824" r="27119" b="13804"/>
          <a:stretch/>
        </p:blipFill>
        <p:spPr>
          <a:xfrm>
            <a:off x="6309360" y="204396"/>
            <a:ext cx="5685416" cy="40717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65" y="1082768"/>
            <a:ext cx="4629150" cy="981075"/>
          </a:xfrm>
          <a:prstGeom prst="rect">
            <a:avLst/>
          </a:prstGeom>
        </p:spPr>
      </p:pic>
      <p:sp>
        <p:nvSpPr>
          <p:cNvPr id="12" name="Star: 5 Points 11"/>
          <p:cNvSpPr/>
          <p:nvPr/>
        </p:nvSpPr>
        <p:spPr>
          <a:xfrm>
            <a:off x="830655" y="2196804"/>
            <a:ext cx="299011" cy="2537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/>
          <p:cNvSpPr/>
          <p:nvPr/>
        </p:nvSpPr>
        <p:spPr>
          <a:xfrm>
            <a:off x="2636299" y="2180218"/>
            <a:ext cx="299011" cy="2537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/>
          <p:cNvSpPr/>
          <p:nvPr/>
        </p:nvSpPr>
        <p:spPr>
          <a:xfrm>
            <a:off x="2184888" y="2180218"/>
            <a:ext cx="299011" cy="2537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/>
          <p:cNvSpPr/>
          <p:nvPr/>
        </p:nvSpPr>
        <p:spPr>
          <a:xfrm>
            <a:off x="1733477" y="2190527"/>
            <a:ext cx="299011" cy="2537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/>
          <p:cNvSpPr/>
          <p:nvPr/>
        </p:nvSpPr>
        <p:spPr>
          <a:xfrm>
            <a:off x="1282066" y="2190527"/>
            <a:ext cx="299011" cy="253700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97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624" y="2266278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67629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31" y="1605972"/>
            <a:ext cx="3208973" cy="3208973"/>
          </a:xfrm>
          <a:prstGeom prst="rect">
            <a:avLst/>
          </a:prstGeom>
        </p:spPr>
      </p:pic>
      <p:sp>
        <p:nvSpPr>
          <p:cNvPr id="11" name="Freeform: Shape 10"/>
          <p:cNvSpPr/>
          <p:nvPr/>
        </p:nvSpPr>
        <p:spPr>
          <a:xfrm>
            <a:off x="4262231" y="4957036"/>
            <a:ext cx="2134983" cy="260871"/>
          </a:xfrm>
          <a:custGeom>
            <a:avLst/>
            <a:gdLst>
              <a:gd name="connsiteX0" fmla="*/ 1985478 w 2134983"/>
              <a:gd name="connsiteY0" fmla="*/ 7172 h 260871"/>
              <a:gd name="connsiteX1" fmla="*/ 2020770 w 2134983"/>
              <a:gd name="connsiteY1" fmla="*/ 104077 h 260871"/>
              <a:gd name="connsiteX2" fmla="*/ 2134983 w 2134983"/>
              <a:gd name="connsiteY2" fmla="*/ 104077 h 260871"/>
              <a:gd name="connsiteX3" fmla="*/ 2042582 w 2134983"/>
              <a:gd name="connsiteY3" fmla="*/ 163967 h 260871"/>
              <a:gd name="connsiteX4" fmla="*/ 2077877 w 2134983"/>
              <a:gd name="connsiteY4" fmla="*/ 260871 h 260871"/>
              <a:gd name="connsiteX5" fmla="*/ 1985478 w 2134983"/>
              <a:gd name="connsiteY5" fmla="*/ 200980 h 260871"/>
              <a:gd name="connsiteX6" fmla="*/ 1893078 w 2134983"/>
              <a:gd name="connsiteY6" fmla="*/ 260871 h 260871"/>
              <a:gd name="connsiteX7" fmla="*/ 1928373 w 2134983"/>
              <a:gd name="connsiteY7" fmla="*/ 163967 h 260871"/>
              <a:gd name="connsiteX8" fmla="*/ 1835972 w 2134983"/>
              <a:gd name="connsiteY8" fmla="*/ 104077 h 260871"/>
              <a:gd name="connsiteX9" fmla="*/ 1950185 w 2134983"/>
              <a:gd name="connsiteY9" fmla="*/ 104077 h 260871"/>
              <a:gd name="connsiteX10" fmla="*/ 1531864 w 2134983"/>
              <a:gd name="connsiteY10" fmla="*/ 6723 h 260871"/>
              <a:gd name="connsiteX11" fmla="*/ 1567156 w 2134983"/>
              <a:gd name="connsiteY11" fmla="*/ 103628 h 260871"/>
              <a:gd name="connsiteX12" fmla="*/ 1681369 w 2134983"/>
              <a:gd name="connsiteY12" fmla="*/ 103628 h 260871"/>
              <a:gd name="connsiteX13" fmla="*/ 1588968 w 2134983"/>
              <a:gd name="connsiteY13" fmla="*/ 163518 h 260871"/>
              <a:gd name="connsiteX14" fmla="*/ 1624263 w 2134983"/>
              <a:gd name="connsiteY14" fmla="*/ 260422 h 260871"/>
              <a:gd name="connsiteX15" fmla="*/ 1531864 w 2134983"/>
              <a:gd name="connsiteY15" fmla="*/ 200531 h 260871"/>
              <a:gd name="connsiteX16" fmla="*/ 1439464 w 2134983"/>
              <a:gd name="connsiteY16" fmla="*/ 260422 h 260871"/>
              <a:gd name="connsiteX17" fmla="*/ 1474759 w 2134983"/>
              <a:gd name="connsiteY17" fmla="*/ 163518 h 260871"/>
              <a:gd name="connsiteX18" fmla="*/ 1382358 w 2134983"/>
              <a:gd name="connsiteY18" fmla="*/ 103628 h 260871"/>
              <a:gd name="connsiteX19" fmla="*/ 1496571 w 2134983"/>
              <a:gd name="connsiteY19" fmla="*/ 103628 h 260871"/>
              <a:gd name="connsiteX20" fmla="*/ 613878 w 2134983"/>
              <a:gd name="connsiteY20" fmla="*/ 6723 h 260871"/>
              <a:gd name="connsiteX21" fmla="*/ 649170 w 2134983"/>
              <a:gd name="connsiteY21" fmla="*/ 103628 h 260871"/>
              <a:gd name="connsiteX22" fmla="*/ 763383 w 2134983"/>
              <a:gd name="connsiteY22" fmla="*/ 103628 h 260871"/>
              <a:gd name="connsiteX23" fmla="*/ 670982 w 2134983"/>
              <a:gd name="connsiteY23" fmla="*/ 163518 h 260871"/>
              <a:gd name="connsiteX24" fmla="*/ 706277 w 2134983"/>
              <a:gd name="connsiteY24" fmla="*/ 260422 h 260871"/>
              <a:gd name="connsiteX25" fmla="*/ 613878 w 2134983"/>
              <a:gd name="connsiteY25" fmla="*/ 200531 h 260871"/>
              <a:gd name="connsiteX26" fmla="*/ 521478 w 2134983"/>
              <a:gd name="connsiteY26" fmla="*/ 260422 h 260871"/>
              <a:gd name="connsiteX27" fmla="*/ 556773 w 2134983"/>
              <a:gd name="connsiteY27" fmla="*/ 163518 h 260871"/>
              <a:gd name="connsiteX28" fmla="*/ 464372 w 2134983"/>
              <a:gd name="connsiteY28" fmla="*/ 103628 h 260871"/>
              <a:gd name="connsiteX29" fmla="*/ 578585 w 2134983"/>
              <a:gd name="connsiteY29" fmla="*/ 103628 h 260871"/>
              <a:gd name="connsiteX30" fmla="*/ 149506 w 2134983"/>
              <a:gd name="connsiteY30" fmla="*/ 6723 h 260871"/>
              <a:gd name="connsiteX31" fmla="*/ 184798 w 2134983"/>
              <a:gd name="connsiteY31" fmla="*/ 103628 h 260871"/>
              <a:gd name="connsiteX32" fmla="*/ 299011 w 2134983"/>
              <a:gd name="connsiteY32" fmla="*/ 103628 h 260871"/>
              <a:gd name="connsiteX33" fmla="*/ 206610 w 2134983"/>
              <a:gd name="connsiteY33" fmla="*/ 163518 h 260871"/>
              <a:gd name="connsiteX34" fmla="*/ 241905 w 2134983"/>
              <a:gd name="connsiteY34" fmla="*/ 260422 h 260871"/>
              <a:gd name="connsiteX35" fmla="*/ 149506 w 2134983"/>
              <a:gd name="connsiteY35" fmla="*/ 200531 h 260871"/>
              <a:gd name="connsiteX36" fmla="*/ 57106 w 2134983"/>
              <a:gd name="connsiteY36" fmla="*/ 260422 h 260871"/>
              <a:gd name="connsiteX37" fmla="*/ 92401 w 2134983"/>
              <a:gd name="connsiteY37" fmla="*/ 163518 h 260871"/>
              <a:gd name="connsiteX38" fmla="*/ 0 w 2134983"/>
              <a:gd name="connsiteY38" fmla="*/ 103628 h 260871"/>
              <a:gd name="connsiteX39" fmla="*/ 114213 w 2134983"/>
              <a:gd name="connsiteY39" fmla="*/ 103628 h 260871"/>
              <a:gd name="connsiteX40" fmla="*/ 1067492 w 2134983"/>
              <a:gd name="connsiteY40" fmla="*/ 0 h 260871"/>
              <a:gd name="connsiteX41" fmla="*/ 1102784 w 2134983"/>
              <a:gd name="connsiteY41" fmla="*/ 96905 h 260871"/>
              <a:gd name="connsiteX42" fmla="*/ 1216997 w 2134983"/>
              <a:gd name="connsiteY42" fmla="*/ 96905 h 260871"/>
              <a:gd name="connsiteX43" fmla="*/ 1124596 w 2134983"/>
              <a:gd name="connsiteY43" fmla="*/ 156795 h 260871"/>
              <a:gd name="connsiteX44" fmla="*/ 1159891 w 2134983"/>
              <a:gd name="connsiteY44" fmla="*/ 253699 h 260871"/>
              <a:gd name="connsiteX45" fmla="*/ 1067492 w 2134983"/>
              <a:gd name="connsiteY45" fmla="*/ 193808 h 260871"/>
              <a:gd name="connsiteX46" fmla="*/ 975092 w 2134983"/>
              <a:gd name="connsiteY46" fmla="*/ 253699 h 260871"/>
              <a:gd name="connsiteX47" fmla="*/ 1010387 w 2134983"/>
              <a:gd name="connsiteY47" fmla="*/ 156795 h 260871"/>
              <a:gd name="connsiteX48" fmla="*/ 917986 w 2134983"/>
              <a:gd name="connsiteY48" fmla="*/ 96905 h 260871"/>
              <a:gd name="connsiteX49" fmla="*/ 1032199 w 2134983"/>
              <a:gd name="connsiteY49" fmla="*/ 96905 h 26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134983" h="260871">
                <a:moveTo>
                  <a:pt x="1985478" y="7172"/>
                </a:moveTo>
                <a:lnTo>
                  <a:pt x="2020770" y="104077"/>
                </a:lnTo>
                <a:lnTo>
                  <a:pt x="2134983" y="104077"/>
                </a:lnTo>
                <a:lnTo>
                  <a:pt x="2042582" y="163967"/>
                </a:lnTo>
                <a:lnTo>
                  <a:pt x="2077877" y="260871"/>
                </a:lnTo>
                <a:lnTo>
                  <a:pt x="1985478" y="200980"/>
                </a:lnTo>
                <a:lnTo>
                  <a:pt x="1893078" y="260871"/>
                </a:lnTo>
                <a:lnTo>
                  <a:pt x="1928373" y="163967"/>
                </a:lnTo>
                <a:lnTo>
                  <a:pt x="1835972" y="104077"/>
                </a:lnTo>
                <a:lnTo>
                  <a:pt x="1950185" y="104077"/>
                </a:lnTo>
                <a:close/>
                <a:moveTo>
                  <a:pt x="1531864" y="6723"/>
                </a:moveTo>
                <a:lnTo>
                  <a:pt x="1567156" y="103628"/>
                </a:lnTo>
                <a:lnTo>
                  <a:pt x="1681369" y="103628"/>
                </a:lnTo>
                <a:lnTo>
                  <a:pt x="1588968" y="163518"/>
                </a:lnTo>
                <a:lnTo>
                  <a:pt x="1624263" y="260422"/>
                </a:lnTo>
                <a:lnTo>
                  <a:pt x="1531864" y="200531"/>
                </a:lnTo>
                <a:lnTo>
                  <a:pt x="1439464" y="260422"/>
                </a:lnTo>
                <a:lnTo>
                  <a:pt x="1474759" y="163518"/>
                </a:lnTo>
                <a:lnTo>
                  <a:pt x="1382358" y="103628"/>
                </a:lnTo>
                <a:lnTo>
                  <a:pt x="1496571" y="103628"/>
                </a:lnTo>
                <a:close/>
                <a:moveTo>
                  <a:pt x="613878" y="6723"/>
                </a:moveTo>
                <a:lnTo>
                  <a:pt x="649170" y="103628"/>
                </a:lnTo>
                <a:lnTo>
                  <a:pt x="763383" y="103628"/>
                </a:lnTo>
                <a:lnTo>
                  <a:pt x="670982" y="163518"/>
                </a:lnTo>
                <a:lnTo>
                  <a:pt x="706277" y="260422"/>
                </a:lnTo>
                <a:lnTo>
                  <a:pt x="613878" y="200531"/>
                </a:lnTo>
                <a:lnTo>
                  <a:pt x="521478" y="260422"/>
                </a:lnTo>
                <a:lnTo>
                  <a:pt x="556773" y="163518"/>
                </a:lnTo>
                <a:lnTo>
                  <a:pt x="464372" y="103628"/>
                </a:lnTo>
                <a:lnTo>
                  <a:pt x="578585" y="103628"/>
                </a:lnTo>
                <a:close/>
                <a:moveTo>
                  <a:pt x="149506" y="6723"/>
                </a:moveTo>
                <a:lnTo>
                  <a:pt x="184798" y="103628"/>
                </a:lnTo>
                <a:lnTo>
                  <a:pt x="299011" y="103628"/>
                </a:lnTo>
                <a:lnTo>
                  <a:pt x="206610" y="163518"/>
                </a:lnTo>
                <a:lnTo>
                  <a:pt x="241905" y="260422"/>
                </a:lnTo>
                <a:lnTo>
                  <a:pt x="149506" y="200531"/>
                </a:lnTo>
                <a:lnTo>
                  <a:pt x="57106" y="260422"/>
                </a:lnTo>
                <a:lnTo>
                  <a:pt x="92401" y="163518"/>
                </a:lnTo>
                <a:lnTo>
                  <a:pt x="0" y="103628"/>
                </a:lnTo>
                <a:lnTo>
                  <a:pt x="114213" y="103628"/>
                </a:lnTo>
                <a:close/>
                <a:moveTo>
                  <a:pt x="1067492" y="0"/>
                </a:moveTo>
                <a:lnTo>
                  <a:pt x="1102784" y="96905"/>
                </a:lnTo>
                <a:lnTo>
                  <a:pt x="1216997" y="96905"/>
                </a:lnTo>
                <a:lnTo>
                  <a:pt x="1124596" y="156795"/>
                </a:lnTo>
                <a:lnTo>
                  <a:pt x="1159891" y="253699"/>
                </a:lnTo>
                <a:lnTo>
                  <a:pt x="1067492" y="193808"/>
                </a:lnTo>
                <a:lnTo>
                  <a:pt x="975092" y="253699"/>
                </a:lnTo>
                <a:lnTo>
                  <a:pt x="1010387" y="156795"/>
                </a:lnTo>
                <a:lnTo>
                  <a:pt x="917986" y="96905"/>
                </a:lnTo>
                <a:lnTo>
                  <a:pt x="1032199" y="96905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86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94</TotalTime>
  <Words>32</Words>
  <Application>Microsoft Office PowerPoint</Application>
  <PresentationFormat>Widescreen</PresentationFormat>
  <Paragraphs>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Mesh</vt:lpstr>
      <vt:lpstr>Hella ingredients Meal Generator</vt:lpstr>
      <vt:lpstr>Methodology</vt:lpstr>
      <vt:lpstr>Agile/WaterFall</vt:lpstr>
      <vt:lpstr>Project tracking</vt:lpstr>
      <vt:lpstr>PowerPoint Presentation</vt:lpstr>
      <vt:lpstr>REpository</vt:lpstr>
      <vt:lpstr>PowerPoint Presentation</vt:lpstr>
      <vt:lpstr>API</vt:lpstr>
      <vt:lpstr>PowerPoint Presentation</vt:lpstr>
      <vt:lpstr>Code Editing</vt:lpstr>
      <vt:lpstr>PowerPoint Presentation</vt:lpstr>
      <vt:lpstr>Testing</vt:lpstr>
      <vt:lpstr>PowerPoint Presentation</vt:lpstr>
      <vt:lpstr>Auto Documentation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Hella ingredients</dc:title>
  <dc:creator>Leah Rogers</dc:creator>
  <cp:lastModifiedBy>Leah Rogers</cp:lastModifiedBy>
  <cp:revision>8</cp:revision>
  <dcterms:created xsi:type="dcterms:W3CDTF">2017-05-02T18:00:05Z</dcterms:created>
  <dcterms:modified xsi:type="dcterms:W3CDTF">2017-05-02T19:34:47Z</dcterms:modified>
</cp:coreProperties>
</file>